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776133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51923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6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19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9-14, днем порывы 15-20 м/с. Температура воздуха ночью 8-10,  днем 20-22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5-10 м/с. 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2139</cp:revision>
  <cp:lastPrinted>2021-07-01T03:56:27Z</cp:lastPrinted>
  <dcterms:created xsi:type="dcterms:W3CDTF">2018-03-27T06:03:00Z</dcterms:created>
  <dcterms:modified xsi:type="dcterms:W3CDTF">2022-05-18T08:43:29Z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