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16957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18 мамыр 2022 ж. сағ. 21-ден 19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Кешке ж</a:t>
            </a:r>
            <a:r>
              <a:rPr lang="ru-RU" sz="1200" dirty="0" err="1">
                <a:latin typeface="Times New Roman" panose="02020603050405020304" pitchFamily="18" charset="0"/>
                <a:cs typeface="Times New Roman" panose="02020603050405020304" pitchFamily="18" charset="0"/>
              </a:rPr>
              <a:t>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19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kk-KZ" sz="1200" dirty="0">
                <a:latin typeface="Times New Roman" panose="02020603050405020304" pitchFamily="18" charset="0"/>
                <a:cs typeface="Times New Roman" panose="02020603050405020304" pitchFamily="18" charset="0"/>
              </a:rPr>
              <a:t>Жаңбыр.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240408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564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2021-07-01T07:38:07Z</cp:lastPrinted>
  <dcterms:created xsi:type="dcterms:W3CDTF">2018-03-27T06:03:00Z</dcterms:created>
  <dcterms:modified xsi:type="dcterms:W3CDTF">2022-05-18T08:33:55Z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