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92116013"/>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138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 19, 2022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20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43180782"/>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ас76у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мамыр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21474" y="114301"/>
            <a:ext cx="4874222" cy="19236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Ақтау қаласы бойынша 19 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18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19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a:solidFill>
                  <a:prstClr val="black"/>
                </a:solidFill>
                <a:latin typeface="Times New Roman" pitchFamily="18" charset="0"/>
                <a:cs typeface="Times New Roman" pitchFamily="18" charset="0"/>
              </a:rPr>
              <a:t>          Аздаған бұлтты, жауын-шашынсыз. Жел</a:t>
            </a:r>
            <a:r>
              <a:rPr lang="en-US"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оңтүстік-шығыстан оңтүстік-батысқа ауыспалы, күші 5-10 м/с. Ауа температурасы түнде 13-15, күндіз 22-24 жылы.</a:t>
            </a:r>
          </a:p>
          <a:p>
            <a:pPr lvl="0" algn="just"/>
            <a:endParaRPr lang="ru-RU" sz="1200" dirty="0">
              <a:solidFill>
                <a:srgbClr val="000000"/>
              </a:solidFill>
              <a:latin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20 мамырға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19 </a:t>
            </a:r>
            <a:r>
              <a:rPr lang="ru-RU" sz="1100" b="1" dirty="0" err="1">
                <a:solidFill>
                  <a:srgbClr val="000000"/>
                </a:solidFill>
                <a:latin typeface="Times New Roman" panose="02020603050405020304" pitchFamily="18" charset="0"/>
                <a:cs typeface="Times New Roman" panose="02020603050405020304" pitchFamily="18" charset="0"/>
              </a:rPr>
              <a:t>мамыр</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2022 ж. 20 </a:t>
            </a:r>
            <a:r>
              <a:rPr lang="ru-RU" sz="1100" b="1" dirty="0" err="1">
                <a:solidFill>
                  <a:srgbClr val="000000"/>
                </a:solidFill>
                <a:latin typeface="Times New Roman" panose="02020603050405020304" pitchFamily="18" charset="0"/>
                <a:cs typeface="Times New Roman" panose="02020603050405020304" pitchFamily="18" charset="0"/>
              </a:rPr>
              <a:t>мамыр</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Көшпелі</a:t>
            </a:r>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бұлтты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Жел оңтүстік-шығыстан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7-12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en-US" sz="1200" dirty="0">
                <a:solidFill>
                  <a:prstClr val="black"/>
                </a:solidFill>
                <a:latin typeface="Times New Roman" pitchFamily="18" charset="0"/>
                <a:cs typeface="Times New Roman" pitchFamily="18" charset="0"/>
              </a:rPr>
              <a:t>1</a:t>
            </a:r>
            <a:r>
              <a:rPr lang="kk-KZ" sz="1200" dirty="0">
                <a:solidFill>
                  <a:prstClr val="black"/>
                </a:solidFill>
                <a:latin typeface="Times New Roman" pitchFamily="18" charset="0"/>
                <a:cs typeface="Times New Roman" pitchFamily="18" charset="0"/>
              </a:rPr>
              <a:t>5-17</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20478</TotalTime>
  <Words>592</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2205</cp:revision>
  <cp:lastPrinted>2021-07-01T07:38:07Z</cp:lastPrinted>
  <dcterms:created xsi:type="dcterms:W3CDTF">2018-03-27T06:03:00Z</dcterms:created>
  <dcterms:modified xsi:type="dcterms:W3CDTF">2022-05-18T08:20:07Z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