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06311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678291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18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19</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жауын-шашынсызболады. Шығыстан жел соғады, күші 8-13 м/с. Ауа температурасы түнде  14-16, күндіз 28-30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19 мамырдан 09 сағ. 20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Оңтүстік-шығыстан жел соғады, күші 8-13 м/с. Ауа температурасы 15-17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395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a:solidFill>
                  <a:schemeClr val="tx1"/>
                </a:solidFill>
                <a:latin typeface="Times New Roman" panose="02020603050405020304" pitchFamily="18" charset="0"/>
                <a:cs typeface="Times New Roman" panose="02020603050405020304" pitchFamily="18" charset="0"/>
              </a:rPr>
              <a:t>.</a:t>
            </a:r>
          </a:p>
          <a:p>
            <a:pPr indent="185738" algn="just"/>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2259</cp:revision>
  <cp:lastPrinted>2021-07-01T03:56:27Z</cp:lastPrinted>
  <dcterms:created xsi:type="dcterms:W3CDTF">2018-03-27T06:03:00Z</dcterms:created>
  <dcterms:modified xsi:type="dcterms:W3CDTF">2022-05-18T08:46:02Z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