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33575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508734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19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18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19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жаңбыр, найзағай. Жел оңтүстік-батыстан 5-10, күндіз екпіні 15-20 м/с. Ауа температурасы түнде 12-14°, күндіз 28-30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19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en-US" sz="1200" dirty="0">
                <a:solidFill>
                  <a:prstClr val="black"/>
                </a:solidFill>
                <a:latin typeface="Times New Roman" panose="02020603050405020304" pitchFamily="18" charset="0"/>
                <a:cs typeface="Times New Roman" panose="02020603050405020304" pitchFamily="18" charset="0"/>
              </a:rPr>
              <a:t>1</a:t>
            </a:r>
            <a:r>
              <a:rPr lang="ru-RU" sz="1200" dirty="0">
                <a:solidFill>
                  <a:prstClr val="black"/>
                </a:solidFill>
                <a:latin typeface="Times New Roman" panose="02020603050405020304" pitchFamily="18" charset="0"/>
                <a:cs typeface="Times New Roman" panose="02020603050405020304" pitchFamily="18" charset="0"/>
              </a:rPr>
              <a:t>9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20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14722</TotalTime>
  <Words>591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2251</cp:revision>
  <cp:lastPrinted>2021-07-01T03:56:27Z</cp:lastPrinted>
  <dcterms:created xsi:type="dcterms:W3CDTF">2018-03-27T06:03:00Z</dcterms:created>
  <dcterms:modified xsi:type="dcterms:W3CDTF">2022-05-18T08:44:02Z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