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22002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18</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001744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19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18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19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Жаңбыр, найзағай, дауыл. Оңтүстік-батыстан, батыстан жел соғады, күші 15-20 м/с, күндіз екпіні 23-28 м/с. Ауа температурасы түнде 9-11, күндіз 15-17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20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19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20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Жаңбыр, найзағай, дауыл. Оңтүстік-батыстан, батыстан жел соғады, күші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12938</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2295</cp:revision>
  <cp:lastPrinted>2021-07-01T03:56:27Z</cp:lastPrinted>
  <dcterms:created xsi:type="dcterms:W3CDTF">2018-03-27T06:03:00Z</dcterms:created>
  <dcterms:modified xsi:type="dcterms:W3CDTF">2022-05-18T08:38:04Z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