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0660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днем порывы 15 м/с. Температура воздуха ночью 9-11,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2022-05-18T08:30:30Z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