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00705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16</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26337441"/>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355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70269" y="115888"/>
            <a:ext cx="4791267"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ru-RU" altLang="ru-RU" sz="1200" b="1" dirty="0">
                <a:latin typeface="Times New Roman" pitchFamily="18" charset="0"/>
                <a:cs typeface="Times New Roman" pitchFamily="18" charset="0"/>
              </a:rPr>
              <a:t>17 </a:t>
            </a:r>
            <a:r>
              <a:rPr lang="kk-KZ" sz="1200" b="1" dirty="0">
                <a:latin typeface="Times New Roman" pitchFamily="18" charset="0"/>
                <a:cs typeface="Times New Roman" pitchFamily="18" charset="0"/>
              </a:rPr>
              <a:t>мамырда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a:latin typeface="Times New Roman" pitchFamily="18" charset="0"/>
                <a:cs typeface="Times New Roman" pitchFamily="18" charset="0"/>
              </a:rPr>
              <a:t>       2022 </a:t>
            </a:r>
            <a:r>
              <a:rPr lang="ru-RU" altLang="ru-RU" sz="1200" b="1" dirty="0" smtClean="0">
                <a:latin typeface="Times New Roman" pitchFamily="18" charset="0"/>
                <a:cs typeface="Times New Roman" pitchFamily="18" charset="0"/>
              </a:rPr>
              <a:t>ж. </a:t>
            </a:r>
            <a:r>
              <a:rPr lang="kk-KZ" altLang="ru-RU" sz="1200" b="1" dirty="0">
                <a:latin typeface="Times New Roman" pitchFamily="18" charset="0"/>
                <a:cs typeface="Times New Roman" pitchFamily="18" charset="0"/>
              </a:rPr>
              <a:t>16 мамыр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17 </a:t>
            </a:r>
            <a:r>
              <a:rPr lang="kk-KZ" altLang="ru-RU" sz="1200" b="1" dirty="0">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r>
              <a:rPr lang="ru-RU" altLang="ru-RU" sz="1200" b="1" dirty="0">
                <a:latin typeface="Times New Roman" pitchFamily="18" charset="0"/>
                <a:cs typeface="Times New Roman" pitchFamily="18" charset="0"/>
              </a:rPr>
              <a:t>   </a:t>
            </a:r>
            <a:r>
              <a:rPr lang="ru-RU" altLang="ru-RU" sz="1200" dirty="0">
                <a:latin typeface="Times New Roman" pitchFamily="18" charset="0"/>
                <a:cs typeface="Times New Roman" pitchFamily="18" charset="0"/>
              </a:rPr>
              <a:t>        </a:t>
            </a:r>
          </a:p>
          <a:p>
            <a:pPr algn="just"/>
            <a:r>
              <a:rPr lang="kk-KZ" sz="1200" dirty="0">
                <a:latin typeface="Times New Roman" pitchFamily="18" charset="0"/>
                <a:cs typeface="Times New Roman" pitchFamily="18" charset="0"/>
              </a:rPr>
              <a:t>    Күндіз жаңбыр, найзағай, дауыл. Оңтүстік-батыстан жел соғады, түнде күші 9-14, күндіз 15-20, екпіні 25 м/с. Ауа температурасы түнде 10-12, күндіз 19-21 градус жылы.</a:t>
            </a:r>
          </a:p>
          <a:p>
            <a:pPr indent="182563" algn="ctr"/>
            <a:endParaRPr lang="kk-KZ" sz="1200" b="1" dirty="0">
              <a:latin typeface="Times New Roman" pitchFamily="18" charset="0"/>
              <a:cs typeface="Times New Roman" pitchFamily="18" charset="0"/>
            </a:endParaRPr>
          </a:p>
          <a:p>
            <a:pPr indent="182563" algn="ctr"/>
            <a:r>
              <a:rPr lang="kk-KZ" sz="1200" b="1" dirty="0">
                <a:latin typeface="Times New Roman" pitchFamily="18" charset="0"/>
                <a:cs typeface="Times New Roman" pitchFamily="18" charset="0"/>
              </a:rPr>
              <a:t>18 мамырға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sz="1200" b="1"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2022 ж. 17</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18 </a:t>
            </a:r>
            <a:r>
              <a:rPr lang="kk-KZ" altLang="ru-RU" sz="1200" b="1" dirty="0">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сағатқа</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дейін</a:t>
            </a:r>
            <a:r>
              <a:rPr lang="ru-RU" sz="1200" b="1" dirty="0">
                <a:latin typeface="Times New Roman" pitchFamily="18" charset="0"/>
                <a:cs typeface="Times New Roman" pitchFamily="18" charset="0"/>
              </a:rPr>
              <a:t>   </a:t>
            </a:r>
            <a:endParaRPr lang="ru-RU" sz="1200" b="1" dirty="0">
              <a:latin typeface="Times New Roman" pitchFamily="18" charset="0"/>
              <a:cs typeface="Times New Roman" pitchFamily="18" charset="0"/>
              <a:sym typeface="+mn-ea"/>
            </a:endParaRPr>
          </a:p>
          <a:p>
            <a:pPr indent="182563" algn="just"/>
            <a:r>
              <a:rPr lang="kk-KZ" sz="1200" dirty="0">
                <a:latin typeface="Times New Roman" pitchFamily="18" charset="0"/>
                <a:cs typeface="Times New Roman" pitchFamily="18" charset="0"/>
              </a:rPr>
              <a:t>Жаңбыр, найзағай, дауыл. Оңтүстік-батыстан жел соғады, күші 9-14, екпіні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en-US" sz="12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174228"/>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17, 18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12934</TotalTime>
  <Words>578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2291</cp:revision>
  <cp:lastPrinted>2021-07-01T03:56:27Z</cp:lastPrinted>
  <dcterms:created xsi:type="dcterms:W3CDTF">2018-03-27T06:03:00Z</dcterms:created>
  <dcterms:modified xsi:type="dcterms:W3CDTF">2022-05-16T08:13:50Z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