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538070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№136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16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16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17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12-14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24-26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тепла.</a:t>
            </a:r>
          </a:p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                                           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18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17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18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2-7 м/с. Температура воздуха 12-14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17 мая, ночью 18 мая 2022 г. 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50813" y="529726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825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2240</cp:revision>
  <cp:lastPrinted>2021-07-01T09:11:30Z</cp:lastPrinted>
  <dcterms:created xsi:type="dcterms:W3CDTF">2018-03-27T06:03:00Z</dcterms:created>
  <dcterms:modified xsi:type="dcterms:W3CDTF">2022-05-16T08:01:54Z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