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08084096"/>
              </p:ext>
            </p:extLst>
          </p:nvPr>
        </p:nvGraphicFramePr>
        <p:xfrm>
          <a:off x="307975" y="2473816"/>
          <a:ext cx="4465638" cy="2395344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39534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46024" y="232383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мая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18 мая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 метеорологические условия будут способствовать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9883" y="3861048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9660557"/>
              </p:ext>
            </p:extLst>
          </p:nvPr>
        </p:nvGraphicFramePr>
        <p:xfrm>
          <a:off x="5019674" y="436531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6868" y="65698"/>
            <a:ext cx="475245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мая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15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16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юго-западный, западный 9-14 м/с. Температура воздуха ночью 6-8, днём 18-20 тепла.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17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18 мая</a:t>
            </a:r>
          </a:p>
          <a:p>
            <a:pPr lvl="0" algn="just"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Облачно, дождь, гроза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северо-западный, западный 9-14, порывы 18 м/с. Температура воздуха 6-8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3011" y="3421013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207358" y="684055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12853</TotalTime>
  <Words>604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2235</cp:revision>
  <cp:lastPrinted>2021-07-01T03:56:27Z</cp:lastPrinted>
  <dcterms:created xsi:type="dcterms:W3CDTF">2018-03-27T06:03:00Z</dcterms:created>
  <dcterms:modified xsi:type="dcterms:W3CDTF">2022-05-16T08:44:15Z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