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569948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 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небольшой дождь. Ветер юго-западный, западный 7-12, днем порывы 15 м/с. Температура воздуха ночью 8-10, днем 16-18 тепла.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5-10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7-9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мая 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12929</TotalTime>
  <Words>613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2171</cp:revision>
  <cp:lastPrinted>2021-02-03T11:37:00Z</cp:lastPrinted>
  <dcterms:created xsi:type="dcterms:W3CDTF">2018-03-27T06:03:00Z</dcterms:created>
  <dcterms:modified xsi:type="dcterms:W3CDTF">2022-05-16T07:57:26Z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