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8347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18 м/с. Температура воздуха ночью 12-14,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2022-05-16T08:07:19Z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