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50356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17 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16</a:t>
            </a:r>
            <a:r>
              <a:rPr lang="kk-KZ" altLang="ru-RU" sz="1200" b="1" dirty="0">
                <a:solidFill>
                  <a:srgbClr val="000000"/>
                </a:solidFill>
                <a:latin typeface="Times New Roman" pitchFamily="18" charset="0"/>
                <a:cs typeface="Times New Roman" pitchFamily="18" charset="0"/>
              </a:rPr>
              <a:t> 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17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кей уақыттарда аздаған жаңбыр жауады. Оңтүстік-батыстан, батыстан жел соғады, күші 7-12, күндіз екпіні 15 м/с. Ауа температурасы түнде 8-10, күндіз 16-18 градус жылы болады.</a:t>
            </a:r>
            <a:r>
              <a:rPr lang="ru-RU" sz="1200" b="1" dirty="0">
                <a:solidFill>
                  <a:srgbClr val="000000"/>
                </a:solidFill>
                <a:latin typeface="Times New Roman" pitchFamily="18" charset="0"/>
                <a:cs typeface="Times New Roman" pitchFamily="18" charset="0"/>
              </a:rPr>
              <a:t> </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18 </a:t>
            </a:r>
            <a:r>
              <a:rPr lang="kk-KZ" sz="1200" b="1" dirty="0">
                <a:solidFill>
                  <a:srgbClr val="000000"/>
                </a:solidFill>
                <a:latin typeface="Times New Roman" pitchFamily="18" charset="0"/>
                <a:cs typeface="Times New Roman" pitchFamily="18" charset="0"/>
              </a:rPr>
              <a:t> 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17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18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Оңтүстіктен жел соғады, күші 5-10 м/с. Ауа температурасы 7-9 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1100822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13076</TotalTime>
  <Words>544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2201</cp:revision>
  <cp:lastPrinted>2021-07-01T07:38:07Z</cp:lastPrinted>
  <dcterms:created xsi:type="dcterms:W3CDTF">2018-03-27T06:03:00Z</dcterms:created>
  <dcterms:modified xsi:type="dcterms:W3CDTF">2022-05-16T07:56:46Z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