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0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4548010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№136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805" y="201079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мая,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ночью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мая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2175946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9964" y="98866"/>
            <a:ext cx="47598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16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17 мая 2022 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defRPr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  Днем дождь, гроза, шквал. Ветер юго-западный ночью 9-14, днем 15-20, порывы  25 м/с. Температура воздуха ночью 10-12, днем 19-21 тепла.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мая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17 мая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18 мая 2022 г.</a:t>
            </a:r>
          </a:p>
          <a:p>
            <a:pPr lvl="0" indent="177800" algn="just">
              <a:defRPr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Дождь, гроза, шквал. Ветер юго-западный 9-14, порывы 15-20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ночью 9-11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2631" y="306259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7071" y="4509120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49277"/>
            <a:ext cx="4298660" cy="1753151"/>
            <a:chOff x="523875" y="3975503"/>
            <a:chExt cx="4298660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0029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12964</TotalTime>
  <Words>601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2285</cp:revision>
  <cp:lastPrinted>2021-07-01T03:56:27Z</cp:lastPrinted>
  <dcterms:created xsi:type="dcterms:W3CDTF">2018-03-27T06:03:00Z</dcterms:created>
  <dcterms:modified xsi:type="dcterms:W3CDTF">2022-05-16T08:14:26Z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