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764" autoAdjust="0"/>
  </p:normalViewPr>
  <p:slideViewPr>
    <p:cSldViewPr showGuides="1">
      <p:cViewPr varScale="1">
        <p:scale>
          <a:sx n="74" d="100"/>
          <a:sy n="74" d="100"/>
        </p:scale>
        <p:origin x="96"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2793126"/>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№136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119584"/>
            <a:ext cx="5008686"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17 мамырға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smtClean="0">
                <a:solidFill>
                  <a:srgbClr val="000000"/>
                </a:solidFill>
                <a:latin typeface="Times New Roman" panose="02020603050405020304" pitchFamily="18" charset="0"/>
                <a:cs typeface="Times New Roman" panose="02020603050405020304" pitchFamily="18" charset="0"/>
              </a:rPr>
              <a:t>ж. </a:t>
            </a:r>
            <a:r>
              <a:rPr lang="ru-RU" altLang="ru-RU" sz="1200" b="1" dirty="0">
                <a:solidFill>
                  <a:srgbClr val="000000"/>
                </a:solidFill>
                <a:latin typeface="Times New Roman" panose="02020603050405020304" pitchFamily="18" charset="0"/>
                <a:cs typeface="Times New Roman" panose="02020603050405020304" pitchFamily="18" charset="0"/>
              </a:rPr>
              <a:t>16 </a:t>
            </a:r>
            <a:r>
              <a:rPr lang="ru-RU" altLang="ru-RU" sz="1200" b="1" dirty="0" err="1">
                <a:solidFill>
                  <a:srgbClr val="000000"/>
                </a:solidFill>
                <a:latin typeface="Times New Roman" panose="02020603050405020304" pitchFamily="18" charset="0"/>
                <a:cs typeface="Times New Roman" panose="02020603050405020304" pitchFamily="18" charset="0"/>
              </a:rPr>
              <a:t>мамыр</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17</a:t>
            </a:r>
            <a:r>
              <a:rPr lang="kk-KZ" altLang="ru-RU" sz="1200" b="1" dirty="0">
                <a:solidFill>
                  <a:srgbClr val="000000"/>
                </a:solidFill>
                <a:latin typeface="Times New Roman" panose="02020603050405020304" pitchFamily="18" charset="0"/>
                <a:cs typeface="Times New Roman" panose="02020603050405020304" pitchFamily="18" charset="0"/>
              </a:rPr>
              <a:t> мамыр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Оңтүстік-батыстан</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10-12,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25-27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18 </a:t>
            </a:r>
            <a:r>
              <a:rPr lang="kk-KZ" altLang="ru-RU" sz="1200" b="1" dirty="0">
                <a:solidFill>
                  <a:srgbClr val="000000"/>
                </a:solidFill>
                <a:latin typeface="Times New Roman" panose="02020603050405020304" pitchFamily="18" charset="0"/>
                <a:cs typeface="Times New Roman" panose="02020603050405020304" pitchFamily="18" charset="0"/>
              </a:rPr>
              <a:t>мамырға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17 мамыр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18 </a:t>
            </a:r>
            <a:r>
              <a:rPr lang="ru-RU" sz="1200" b="1" dirty="0" err="1">
                <a:solidFill>
                  <a:srgbClr val="000000"/>
                </a:solidFill>
                <a:latin typeface="Times New Roman" panose="02020603050405020304" pitchFamily="18" charset="0"/>
                <a:cs typeface="Times New Roman" panose="02020603050405020304" pitchFamily="18" charset="0"/>
              </a:rPr>
              <a:t>мамыр</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a:t>
            </a:r>
            <a:r>
              <a:rPr lang="kk-KZ" sz="1200" dirty="0">
                <a:latin typeface="Times New Roman" pitchFamily="18" charset="0"/>
                <a:cs typeface="Times New Roman" pitchFamily="18" charset="0"/>
              </a:rPr>
              <a:t>түстік-шы</a:t>
            </a:r>
            <a:r>
              <a:rPr lang="ru-RU" sz="1200" dirty="0">
                <a:latin typeface="Times New Roman" pitchFamily="18" charset="0"/>
                <a:cs typeface="Times New Roman" pitchFamily="18" charset="0"/>
              </a:rPr>
              <a:t>ғ</a:t>
            </a:r>
            <a:r>
              <a:rPr lang="kk-KZ" sz="1200" dirty="0">
                <a:latin typeface="Times New Roman" pitchFamily="18" charset="0"/>
                <a:cs typeface="Times New Roman" pitchFamily="18" charset="0"/>
              </a:rPr>
              <a:t>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11-13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12909022"/>
              </p:ext>
            </p:extLst>
          </p:nvPr>
        </p:nvGraphicFramePr>
        <p:xfrm>
          <a:off x="4950400" y="409723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en-US" sz="1000" b="0" i="0" u="none" strike="noStrike" dirty="0" smtClean="0">
                          <a:solidFill>
                            <a:srgbClr val="000000"/>
                          </a:solidFill>
                          <a:effectLst/>
                          <a:latin typeface="Times New Roman" panose="02020603050405020304" pitchFamily="18" charset="0"/>
                        </a:rPr>
                        <a:t>0</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en-US"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en-US"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en-US"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207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384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41095" y="32382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809" y="2147594"/>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7800"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17, 18 </a:t>
            </a:r>
            <a:r>
              <a:rPr lang="ru-RU" sz="1200" dirty="0" err="1">
                <a:solidFill>
                  <a:schemeClr val="tx1"/>
                </a:solidFill>
                <a:latin typeface="Times New Roman" panose="02020603050405020304" pitchFamily="18" charset="0"/>
                <a:cs typeface="Times New Roman" panose="02020603050405020304" pitchFamily="18" charset="0"/>
              </a:rPr>
              <a:t>мамырына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indent="177800"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5250" y="5163087"/>
            <a:ext cx="4726502" cy="1200329"/>
          </a:xfrm>
          <a:prstGeom prst="rect">
            <a:avLst/>
          </a:prstGeom>
          <a:noFill/>
          <a:ln w="9525">
            <a:noFill/>
          </a:ln>
        </p:spPr>
        <p:txBody>
          <a:bodyPr wrap="square">
            <a:spAutoFit/>
          </a:bodyPr>
          <a:lstStyle/>
          <a:p>
            <a:pPr algn="just"/>
            <a:r>
              <a:rPr lang="kk-KZ" altLang="ru-RU" sz="1200" dirty="0" smtClean="0">
                <a:solidFill>
                  <a:srgbClr val="000000"/>
                </a:solidFill>
                <a:latin typeface="Times New Roman" panose="02020603050405020304" pitchFamily="18" charset="0"/>
                <a:cs typeface="Times New Roman" panose="02020603050405020304" pitchFamily="18" charset="0"/>
              </a:rPr>
              <a:t>Балқаш</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орта </a:t>
            </a:r>
            <a:r>
              <a:rPr lang="ru-RU" sz="1200" dirty="0" err="1">
                <a:latin typeface="Times New Roman" panose="02020603050405020304" pitchFamily="18" charset="0"/>
                <a:cs typeface="Times New Roman" panose="02020603050405020304" pitchFamily="18" charset="0"/>
              </a:rPr>
              <a:t>мектептің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жанында</a:t>
            </a:r>
            <a:r>
              <a:rPr lang="ru-RU" sz="1200" dirty="0">
                <a:latin typeface="Times New Roman" panose="02020603050405020304" pitchFamily="18" charset="0"/>
                <a:cs typeface="Times New Roman" panose="02020603050405020304" pitchFamily="18" charset="0"/>
              </a:rPr>
              <a:t>. № 16</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a:t>
            </a:r>
            <a:r>
              <a:rPr lang="kk-KZ" sz="1200" dirty="0">
                <a:latin typeface="Times New Roman" panose="02020603050405020304" pitchFamily="18" charset="0"/>
                <a:cs typeface="Times New Roman" panose="02020603050405020304" pitchFamily="18" charset="0"/>
              </a:rPr>
              <a:t>бекет – Ленин және Әлімжанов көшелерінің қиылысы</a:t>
            </a:r>
            <a:r>
              <a:rPr lang="ru-RU" sz="1200" dirty="0" smtClean="0">
                <a:latin typeface="Times New Roman" panose="02020603050405020304" pitchFamily="18" charset="0"/>
                <a:cs typeface="Times New Roman" panose="02020603050405020304" pitchFamily="18" charset="0"/>
              </a:rPr>
              <a:t>;</a:t>
            </a:r>
            <a:endParaRPr lang="kk-KZ" altLang="ru-RU" sz="1200" dirty="0" smtClean="0">
              <a:latin typeface="Times New Roman" panose="02020603050405020304" pitchFamily="18" charset="0"/>
              <a:cs typeface="Times New Roman" panose="02020603050405020304" pitchFamily="18" charset="0"/>
            </a:endParaRPr>
          </a:p>
          <a:p>
            <a:pPr algn="just"/>
            <a:r>
              <a:rPr lang="kk-KZ" sz="1200" dirty="0" smtClean="0">
                <a:latin typeface="Times New Roman" panose="02020603050405020304" pitchFamily="18" charset="0"/>
                <a:cs typeface="Times New Roman" panose="02020603050405020304" pitchFamily="18" charset="0"/>
              </a:rPr>
              <a:t>№ 4 </a:t>
            </a:r>
            <a:r>
              <a:rPr lang="kk-KZ" sz="1200" dirty="0">
                <a:latin typeface="Times New Roman" panose="02020603050405020304" pitchFamily="18" charset="0"/>
                <a:cs typeface="Times New Roman" panose="02020603050405020304" pitchFamily="18" charset="0"/>
              </a:rPr>
              <a:t>бекет – Киров көшесі (аурухана қалашығы);</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бекет – Ленин көшесі, №10 үйдің </a:t>
            </a:r>
            <a:r>
              <a:rPr lang="kk-KZ" sz="1200" dirty="0" smtClean="0">
                <a:latin typeface="Times New Roman" panose="02020603050405020304" pitchFamily="18" charset="0"/>
                <a:cs typeface="Times New Roman" panose="02020603050405020304" pitchFamily="18" charset="0"/>
              </a:rPr>
              <a:t>оңтүстігінде.</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15229" y="4517355"/>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13324</TotalTime>
  <Words>581</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2194</cp:revision>
  <cp:lastPrinted>2021-07-01T07:38:07Z</cp:lastPrinted>
  <dcterms:created xsi:type="dcterms:W3CDTF">2018-03-27T06:03:00Z</dcterms:created>
  <dcterms:modified xsi:type="dcterms:W3CDTF">2022-05-16T08:04:32Z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