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25262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утром и днем порывы 15 м/с. Температура воздуха ночью 11-13, днем 20-22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8-10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17 мая, ночью 18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578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2121</cp:revision>
  <cp:lastPrinted>2021-07-01T03:56:27Z</cp:lastPrinted>
  <dcterms:created xsi:type="dcterms:W3CDTF">2018-03-27T06:03:00Z</dcterms:created>
  <dcterms:modified xsi:type="dcterms:W3CDTF">2022-05-16T08:08:38Z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