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4496884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№136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6640" y="21590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мая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16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17 мая 2022 г.</a:t>
            </a:r>
          </a:p>
          <a:p>
            <a:pPr lvl="0"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дождь, гроза. Ветер юго-западный 9-14, порывы 15-20  м/с. Температура воздуха 9-11, днем 20-22 тепла. </a:t>
            </a:r>
          </a:p>
          <a:p>
            <a:pPr lvl="0" algn="ctr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мая</a:t>
            </a:r>
          </a:p>
          <a:p>
            <a:pPr lvl="0"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17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18 мая 2022 г.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юго-западный 9-14 м/с. Температура воздуха ночью 8-10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786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6241070"/>
              </p:ext>
            </p:extLst>
          </p:nvPr>
        </p:nvGraphicFramePr>
        <p:xfrm>
          <a:off x="5045028" y="4440292"/>
          <a:ext cx="4691064" cy="20458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284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45028" y="35269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5028" y="2336661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мая, ночью 18 мая 2022 года 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13228</TotalTime>
  <Words>574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2175</cp:revision>
  <cp:lastPrinted>2021-07-01T03:56:27Z</cp:lastPrinted>
  <dcterms:created xsi:type="dcterms:W3CDTF">2018-03-27T06:03:00Z</dcterms:created>
  <dcterms:modified xsi:type="dcterms:W3CDTF">2022-05-16T08:09:56Z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