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153261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287508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апреля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в целом по городу ожидается пониженный 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9389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17 мая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Б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ез осадков. В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етер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северо-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восточный 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ночью 12-14, днем 28-30 тепла.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17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18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юго-западный 9-14 м/с. Температура воздуха ночью 12-14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93879" y="744088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12930</TotalTime>
  <Words>599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2195</cp:revision>
  <cp:lastPrinted>2022-01-19T06:52:39Z</cp:lastPrinted>
  <dcterms:created xsi:type="dcterms:W3CDTF">2018-03-27T06:03:00Z</dcterms:created>
  <dcterms:modified xsi:type="dcterms:W3CDTF">2022-05-16T08:20:30Z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