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456511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ночью 18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746235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мая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мая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ночью и утром дождь, гроза. Ветер северо-западный 9-14, ночью порывы 15-18 м/с. Температура воздуха ночью 11-13, днем 20-22 тепла.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мая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9-14 м/с. Температура воздуха ночью 12-14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14182</TotalTime>
  <Words>609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2145</cp:revision>
  <cp:lastPrinted>2021-10-15T03:50:29Z</cp:lastPrinted>
  <dcterms:created xsi:type="dcterms:W3CDTF">2018-03-27T06:03:00Z</dcterms:created>
  <dcterms:modified xsi:type="dcterms:W3CDTF">2022-05-16T07:56:16Z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