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72299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823410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16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17</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болады. Оңтүстік-батыстан жел соғады, күші 8-13 м/с. Ауа температурасы түнде  13-15, күндіз 29-31 градус 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18 </a:t>
            </a:r>
            <a:r>
              <a:rPr lang="ru-RU" sz="1200" b="1" dirty="0" err="1">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17 мамырдан 09 сағ. 18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кей уақытта жаңбыр, найзағай, дауыл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Солтүстік-батыстан жел соғады, күші 8-13, найзағай кезінде екпіні 15-20 м/с. Ауа температурасы 14-16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395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13015</TotalTime>
  <Words>596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2255</cp:revision>
  <cp:lastPrinted>2021-07-01T03:56:27Z</cp:lastPrinted>
  <dcterms:created xsi:type="dcterms:W3CDTF">2018-03-27T06:03:00Z</dcterms:created>
  <dcterms:modified xsi:type="dcterms:W3CDTF">2022-05-16T08:46:20Z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