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3197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549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юго-западный 8-13 м/с. Температура воздуха ночью 13-15, днем 29-31 тепла.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временами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8-13, при грозе порывы 15-20 м/с. Температура воздуха 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2021-07-01T03:56:27Z</cp:lastPrinted>
  <dcterms:created xsi:type="dcterms:W3CDTF">2018-03-27T06:03:00Z</dcterms:created>
  <dcterms:modified xsi:type="dcterms:W3CDTF">2022-05-16T08:46:56Z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