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32776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995909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1529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166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16 </a:t>
            </a:r>
            <a:r>
              <a:rPr lang="ru-RU" altLang="ru-RU" sz="1200" b="1" dirty="0" err="1">
                <a:latin typeface="Times New Roman" panose="02020603050405020304" pitchFamily="18" charset="0"/>
                <a:cs typeface="Times New Roman" panose="02020603050405020304" pitchFamily="18" charset="0"/>
              </a:rPr>
              <a:t>мамырдан</a:t>
            </a:r>
            <a:r>
              <a:rPr lang="ru-RU" altLang="ru-RU" sz="1200" b="1" dirty="0">
                <a:latin typeface="Times New Roman" panose="02020603050405020304" pitchFamily="18" charset="0"/>
                <a:cs typeface="Times New Roman" panose="02020603050405020304" pitchFamily="18" charset="0"/>
              </a:rPr>
              <a:t> с. 21-ден. 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мамырға</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77800" algn="just"/>
            <a:r>
              <a:rPr lang="kk-KZ" sz="1200" dirty="0">
                <a:latin typeface="Times New Roman" panose="02020603050405020304" pitchFamily="18" charset="0"/>
                <a:cs typeface="Times New Roman" panose="02020603050405020304" pitchFamily="18" charset="0"/>
              </a:rPr>
              <a:t> Жауын-шашынсыз. Күндіз </a:t>
            </a:r>
            <a:r>
              <a:rPr lang="ru-RU" sz="1200" dirty="0" err="1">
                <a:latin typeface="Times New Roman" panose="02020603050405020304" pitchFamily="18" charset="0"/>
                <a:cs typeface="Times New Roman" panose="02020603050405020304" pitchFamily="18" charset="0"/>
              </a:rPr>
              <a:t>шаңды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бұрқасын. </a:t>
            </a:r>
            <a:r>
              <a:rPr lang="ru-RU" sz="1200" kern="1400" dirty="0" err="1">
                <a:latin typeface="Times New Roman" panose="02020603050405020304" pitchFamily="18" charset="0"/>
                <a:cs typeface="Times New Roman" panose="02020603050405020304" pitchFamily="18" charset="0"/>
              </a:rPr>
              <a:t>Оңтүстік-батыстан</a:t>
            </a:r>
            <a:r>
              <a:rPr lang="ru-RU" sz="1200" kern="14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күндіз екпіні 18</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13-15</a:t>
            </a:r>
            <a:r>
              <a:rPr lang="kk-KZ" sz="1200" dirty="0">
                <a:latin typeface="Times New Roman" panose="02020603050405020304" pitchFamily="18" charset="0"/>
                <a:cs typeface="Times New Roman" panose="02020603050405020304" pitchFamily="18" charset="0"/>
              </a:rPr>
              <a:t>, күндіз 29-31 жылы.</a:t>
            </a:r>
          </a:p>
          <a:p>
            <a:pPr algn="ct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17 мамырдан </a:t>
            </a:r>
            <a:r>
              <a:rPr lang="ru-RU" sz="1200" b="1" dirty="0">
                <a:latin typeface="Times New Roman" panose="02020603050405020304" pitchFamily="18" charset="0"/>
                <a:cs typeface="Times New Roman" panose="02020603050405020304" pitchFamily="18" charset="0"/>
              </a:rPr>
              <a:t>с. 21-ден 18 </a:t>
            </a:r>
            <a:r>
              <a:rPr lang="kk-KZ" sz="1200" b="1" dirty="0">
                <a:latin typeface="Times New Roman" panose="02020603050405020304" pitchFamily="18" charset="0"/>
                <a:cs typeface="Times New Roman" panose="02020603050405020304" pitchFamily="18" charset="0"/>
              </a:rPr>
              <a:t>мамырға</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cs typeface="Times New Roman" panose="02020603050405020304" pitchFamily="18" charset="0"/>
              </a:rPr>
              <a:t>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17, 18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14603</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2275</cp:revision>
  <cp:lastPrinted>2021-11-30T05:55:07Z</cp:lastPrinted>
  <dcterms:created xsi:type="dcterms:W3CDTF">2018-03-27T06:03:00Z</dcterms:created>
  <dcterms:modified xsi:type="dcterms:W3CDTF">2022-05-16T08:12:34Z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