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B8005"/>
    <a:srgbClr val="99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0"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17447978"/>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№136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769083823"/>
              </p:ext>
            </p:extLst>
          </p:nvPr>
        </p:nvGraphicFramePr>
        <p:xfrm>
          <a:off x="5093494" y="6580141"/>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46504" y="3675808"/>
            <a:ext cx="493091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485164119"/>
              </p:ext>
            </p:extLst>
          </p:nvPr>
        </p:nvGraphicFramePr>
        <p:xfrm>
          <a:off x="4880993" y="4084276"/>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60</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20" name="Прямоугольник 19"/>
          <p:cNvSpPr/>
          <p:nvPr/>
        </p:nvSpPr>
        <p:spPr>
          <a:xfrm>
            <a:off x="4797468" y="128385"/>
            <a:ext cx="4979946"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17 мамырға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smtClean="0">
                <a:solidFill>
                  <a:srgbClr val="000000"/>
                </a:solidFill>
                <a:latin typeface="Times New Roman" panose="02020603050405020304" pitchFamily="18" charset="0"/>
                <a:cs typeface="Times New Roman" panose="02020603050405020304" pitchFamily="18" charset="0"/>
              </a:rPr>
              <a:t>ж. </a:t>
            </a:r>
            <a:r>
              <a:rPr lang="ru-RU" altLang="ru-RU" sz="1200" b="1" dirty="0">
                <a:solidFill>
                  <a:srgbClr val="000000"/>
                </a:solidFill>
                <a:latin typeface="Times New Roman" panose="02020603050405020304" pitchFamily="18" charset="0"/>
                <a:cs typeface="Times New Roman" panose="02020603050405020304" pitchFamily="18" charset="0"/>
              </a:rPr>
              <a:t>16 </a:t>
            </a:r>
            <a:r>
              <a:rPr lang="ru-RU" altLang="ru-RU" sz="1200" b="1" dirty="0" err="1">
                <a:solidFill>
                  <a:srgbClr val="000000"/>
                </a:solidFill>
                <a:latin typeface="Times New Roman" panose="02020603050405020304" pitchFamily="18" charset="0"/>
                <a:cs typeface="Times New Roman" panose="02020603050405020304" pitchFamily="18" charset="0"/>
              </a:rPr>
              <a:t>мамыр</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17</a:t>
            </a:r>
            <a:r>
              <a:rPr lang="kk-KZ" altLang="ru-RU" sz="1200" b="1" dirty="0">
                <a:solidFill>
                  <a:srgbClr val="000000"/>
                </a:solidFill>
                <a:latin typeface="Times New Roman" panose="02020603050405020304" pitchFamily="18" charset="0"/>
                <a:cs typeface="Times New Roman" panose="02020603050405020304" pitchFamily="18" charset="0"/>
              </a:rPr>
              <a:t> мамыр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Оңтүстік-батыстан</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екпіні</a:t>
            </a:r>
            <a:r>
              <a:rPr lang="ru-RU" sz="1200" dirty="0">
                <a:latin typeface="Times New Roman" pitchFamily="18" charset="0"/>
                <a:cs typeface="Times New Roman" pitchFamily="18" charset="0"/>
              </a:rPr>
              <a:t> 18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12-14,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25-27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smtClean="0">
                <a:latin typeface="Times New Roman" pitchFamily="18" charset="0"/>
                <a:cs typeface="Times New Roman" pitchFamily="18" charset="0"/>
              </a:rPr>
              <a:t>.</a:t>
            </a:r>
          </a:p>
          <a:p>
            <a:pPr indent="182563" algn="just"/>
            <a:endParaRPr lang="ru-RU" sz="1200" dirty="0">
              <a:latin typeface="Times New Roman" pitchFamily="18" charset="0"/>
              <a:cs typeface="Times New Roman" pitchFamily="18" charset="0"/>
            </a:endParaRP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18 мамырға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17 мамыр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18 </a:t>
            </a:r>
            <a:r>
              <a:rPr lang="ru-RU" sz="1200" b="1" dirty="0" err="1">
                <a:solidFill>
                  <a:srgbClr val="000000"/>
                </a:solidFill>
                <a:latin typeface="Times New Roman" panose="02020603050405020304" pitchFamily="18" charset="0"/>
                <a:cs typeface="Times New Roman" panose="02020603050405020304" pitchFamily="18" charset="0"/>
              </a:rPr>
              <a:t>мамыр</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a:t>
            </a:r>
            <a:r>
              <a:rPr lang="kk-KZ" sz="1200" dirty="0">
                <a:latin typeface="Times New Roman" pitchFamily="18" charset="0"/>
                <a:cs typeface="Times New Roman" pitchFamily="18" charset="0"/>
              </a:rPr>
              <a:t>түстік-шығыстан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11-13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2" name="TextBox 13"/>
          <p:cNvSpPr txBox="1"/>
          <p:nvPr/>
        </p:nvSpPr>
        <p:spPr>
          <a:xfrm>
            <a:off x="4947355" y="3341945"/>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47354" y="2246261"/>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266700"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17, 18 </a:t>
            </a:r>
            <a:r>
              <a:rPr lang="ru-RU" sz="1200" dirty="0" err="1">
                <a:solidFill>
                  <a:schemeClr val="tx1"/>
                </a:solidFill>
                <a:latin typeface="Times New Roman" panose="02020603050405020304" pitchFamily="18" charset="0"/>
                <a:cs typeface="Times New Roman" panose="02020603050405020304" pitchFamily="18" charset="0"/>
              </a:rPr>
              <a:t>мамырына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indent="266700"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-Димитров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212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Степан </a:t>
            </a:r>
            <a:r>
              <a:rPr lang="ru-RU" altLang="ru-RU" sz="1200" dirty="0" err="1">
                <a:solidFill>
                  <a:srgbClr val="000000"/>
                </a:solidFill>
                <a:latin typeface="Times New Roman" panose="02020603050405020304" pitchFamily="18" charset="0"/>
                <a:cs typeface="Times New Roman" panose="02020603050405020304" pitchFamily="18" charset="0"/>
              </a:rPr>
              <a:t>Рамзин</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Амангелді-Теміртау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шағынауданы</a:t>
            </a:r>
            <a:r>
              <a:rPr lang="ru-RU" altLang="ru-RU" sz="1200" dirty="0">
                <a:solidFill>
                  <a:srgbClr val="000000"/>
                </a:solidFill>
                <a:latin typeface="Times New Roman" panose="02020603050405020304" pitchFamily="18" charset="0"/>
                <a:cs typeface="Times New Roman" panose="02020603050405020304" pitchFamily="18" charset="0"/>
              </a:rPr>
              <a:t>, 6</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 3-А </a:t>
            </a:r>
            <a:r>
              <a:rPr lang="ru-RU" altLang="ru-RU" sz="1200" dirty="0" err="1">
                <a:solidFill>
                  <a:srgbClr val="000000"/>
                </a:solidFill>
                <a:latin typeface="Times New Roman" panose="02020603050405020304" pitchFamily="18" charset="0"/>
                <a:cs typeface="Times New Roman" panose="02020603050405020304" pitchFamily="18" charset="0"/>
              </a:rPr>
              <a:t>бекеті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83328" y="4346541"/>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13143</TotalTime>
  <Words>578</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2193</cp:revision>
  <cp:lastPrinted>2021-07-01T03:56:27Z</cp:lastPrinted>
  <dcterms:created xsi:type="dcterms:W3CDTF">2018-03-27T06:03:00Z</dcterms:created>
  <dcterms:modified xsi:type="dcterms:W3CDTF">2022-05-16T08:21:02Z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