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2539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16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11-13, күндіз 20-22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17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311886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2021-07-01T07:38:07Z</cp:lastPrinted>
  <dcterms:created xsi:type="dcterms:W3CDTF">2018-03-27T06:03:00Z</dcterms:created>
  <dcterms:modified xsi:type="dcterms:W3CDTF">2022-05-16T08:08:08Z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