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478167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a:latin typeface="Times New Roman" panose="02020603050405020304" pitchFamily="18" charset="0"/>
                <a:cs typeface="Times New Roman" panose="02020603050405020304" pitchFamily="18" charset="0"/>
              </a:rPr>
              <a:t>мамыр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15 </a:t>
            </a:r>
            <a:r>
              <a:rPr lang="kk-KZ" altLang="ru-RU" sz="1200" b="1" dirty="0">
                <a:latin typeface="Times New Roman" panose="02020603050405020304" pitchFamily="18" charset="0"/>
                <a:cs typeface="Times New Roman" panose="02020603050405020304" pitchFamily="18" charset="0"/>
              </a:rPr>
              <a:t>мамыр 2022 </a:t>
            </a:r>
            <a:r>
              <a:rPr lang="kk-KZ" altLang="ru-RU" sz="1200" b="1" dirty="0" smtClean="0">
                <a:latin typeface="Times New Roman" panose="02020603050405020304" pitchFamily="18" charset="0"/>
                <a:cs typeface="Times New Roman" panose="02020603050405020304" pitchFamily="18" charset="0"/>
              </a:rPr>
              <a:t>ж. сағ. 21-ден 16 мамыр </a:t>
            </a:r>
            <a:r>
              <a:rPr lang="kk-KZ" altLang="ru-RU" sz="1200" b="1" dirty="0">
                <a:latin typeface="Times New Roman" panose="02020603050405020304" pitchFamily="18" charset="0"/>
                <a:cs typeface="Times New Roman" panose="02020603050405020304" pitchFamily="18" charset="0"/>
              </a:rPr>
              <a:t>2022 </a:t>
            </a:r>
            <a:r>
              <a:rPr lang="kk-KZ" altLang="ru-RU" sz="1200" b="1" dirty="0" smtClean="0">
                <a:latin typeface="Times New Roman" panose="02020603050405020304" pitchFamily="18" charset="0"/>
                <a:cs typeface="Times New Roman" panose="02020603050405020304" pitchFamily="18" charset="0"/>
              </a:rPr>
              <a:t>ж. сағ. 21 дейін</a:t>
            </a:r>
          </a:p>
          <a:p>
            <a:pPr lvl="0"/>
            <a:r>
              <a:rPr lang="kk-KZ" sz="1200" dirty="0">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21-23 градус жылы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ға</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16  </a:t>
            </a:r>
            <a:r>
              <a:rPr lang="ru-RU"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17  мамыр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ж</a:t>
            </a:r>
            <a:r>
              <a:rPr lang="ru-RU" sz="1200" dirty="0" err="1" smtClean="0">
                <a:latin typeface="Times New Roman" panose="02020603050405020304" pitchFamily="18" charset="0"/>
                <a:cs typeface="Times New Roman" panose="02020603050405020304" pitchFamily="18" charset="0"/>
              </a:rPr>
              <a:t>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latin typeface="Times New Roman" panose="02020603050405020304" pitchFamily="18" charset="0"/>
                <a:cs typeface="Times New Roman" panose="02020603050405020304" pitchFamily="18" charset="0"/>
              </a:rPr>
              <a:t>. Оңтүстік-батыстан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a:t>
            </a:r>
            <a:r>
              <a:rPr lang="kk-KZ" sz="1200" dirty="0" smtClean="0">
                <a:latin typeface="Times New Roman" panose="02020603050405020304" pitchFamily="18" charset="0"/>
                <a:cs typeface="Times New Roman" panose="02020603050405020304" pitchFamily="18" charset="0"/>
              </a:rPr>
              <a:t>күндіз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a:t>
            </a:r>
            <a:r>
              <a:rPr lang="ru-RU" sz="1200" dirty="0" smtClean="0">
                <a:solidFill>
                  <a:prstClr val="black"/>
                </a:solidFill>
                <a:latin typeface="Times New Roman" panose="02020603050405020304" pitchFamily="18" charset="0"/>
                <a:cs typeface="Times New Roman" panose="02020603050405020304" pitchFamily="18" charset="0"/>
              </a:rPr>
              <a:t>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860" y="405337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мамыр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7240" y="354436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8150" y="2440851"/>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575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2301</cp:revision>
  <cp:lastPrinted>2021-07-01T07:38:07Z</cp:lastPrinted>
  <dcterms:created xsi:type="dcterms:W3CDTF">2018-03-27T06:03:00Z</dcterms:created>
  <dcterms:modified xsi:type="dcterms:W3CDTF">2022-05-15T08:22:28Z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