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357430"/>
            <a:ext cx="4714908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200944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15 мая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юго-восточный 8-13 м/с. Температура воздуха ночью 13-15, днем 30-32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мая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17 мая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8-13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12996</TotalTime>
  <Words>607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2243</cp:revision>
  <cp:lastPrinted>2021-07-01T03:56:27Z</cp:lastPrinted>
  <dcterms:created xsi:type="dcterms:W3CDTF">2018-03-27T06:03:00Z</dcterms:created>
  <dcterms:modified xsi:type="dcterms:W3CDTF">2022-05-15T08:46:59Z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