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45433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 16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 7-12 м/с. Температура воздуха ночью 15-17, днем 32-34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17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юго-западный 7-12 м/с. Температура воздуха ночью 16-18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И. о. директора филиала                                Г. 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Амиралие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Исполнитель:                                             инженер М. Садуакасов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15.05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13205</TotalTime>
  <Words>616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2159</cp:revision>
  <cp:lastPrinted>2021-07-01T03:56:27Z</cp:lastPrinted>
  <dcterms:created xsi:type="dcterms:W3CDTF">2018-03-27T06:03:00Z</dcterms:created>
  <dcterms:modified xsi:type="dcterms:W3CDTF">2022-05-15T08:23:57Z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