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32866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698927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ночью 13-15, днем 26-28 тепла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1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17 мая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14-16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16304</TotalTime>
  <Words>600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2429</cp:revision>
  <cp:lastPrinted>2021-11-30T05:55:24Z</cp:lastPrinted>
  <dcterms:created xsi:type="dcterms:W3CDTF">2018-03-27T06:03:00Z</dcterms:created>
  <dcterms:modified xsi:type="dcterms:W3CDTF">2022-05-15T08:34:01Z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