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06822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7863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түнде жаңбыр жауады. Желдің бағыты оңтүстіктен батысқа ауысады, күші 9-14 </a:t>
            </a:r>
            <a:r>
              <a:rPr lang="kk-KZ" sz="1200" dirty="0">
                <a:latin typeface="Times New Roman" pitchFamily="18" charset="0"/>
                <a:cs typeface="Times New Roman" pitchFamily="18" charset="0"/>
              </a:rPr>
              <a:t>м/с. Ауа температурасы түнде 10-12, 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ru-RU" sz="1200" b="1" dirty="0">
                <a:solidFill>
                  <a:srgbClr val="000000"/>
                </a:solidFill>
                <a:latin typeface="Times New Roman" pitchFamily="18" charset="0"/>
                <a:cs typeface="Times New Roman" pitchFamily="18" charset="0"/>
              </a:rPr>
              <a:t> </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17 </a:t>
            </a:r>
            <a:r>
              <a:rPr lang="kk-KZ" sz="1200" b="1" dirty="0" smtClean="0">
                <a:solidFill>
                  <a:srgbClr val="000000"/>
                </a:solidFill>
                <a:latin typeface="Times New Roman" pitchFamily="18" charset="0"/>
                <a:cs typeface="Times New Roman" pitchFamily="18" charset="0"/>
              </a:rPr>
              <a:t> мамырға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16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17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Оңтүстік-батыстан, 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smtClean="0">
                <a:solidFill>
                  <a:srgbClr val="000000"/>
                </a:solidFill>
                <a:latin typeface="Times New Roman" pitchFamily="18" charset="0"/>
                <a:cs typeface="Times New Roman" pitchFamily="18" charset="0"/>
                <a:sym typeface="+mn-ea"/>
              </a:rPr>
              <a:t> </a:t>
            </a:r>
          </a:p>
          <a:p>
            <a:pPr lvl="0"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06222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328</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мамырға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542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2203</cp:revision>
  <cp:lastPrinted>2021-07-01T07:38:07Z</cp:lastPrinted>
  <dcterms:created xsi:type="dcterms:W3CDTF">2018-03-27T06:03:00Z</dcterms:created>
  <dcterms:modified xsi:type="dcterms:W3CDTF">2022-05-15T08:10:25Z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