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135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15 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мамыр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7" y="99134"/>
            <a:ext cx="4680520" cy="1954381"/>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16 </a:t>
            </a:r>
            <a:r>
              <a:rPr lang="kk-KZ" sz="1100" b="1" dirty="0" smtClean="0">
                <a:latin typeface="Times New Roman" pitchFamily="18" charset="0"/>
                <a:cs typeface="Times New Roman" pitchFamily="18" charset="0"/>
              </a:rPr>
              <a:t>мамырда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latin typeface="Times New Roman" pitchFamily="18" charset="0"/>
                <a:cs typeface="Times New Roman" pitchFamily="18" charset="0"/>
              </a:rPr>
              <a:t>       2022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15 мамыр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16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Жаңбыр. Күндіз найзағай. Оңтүстік-батыстан жел соғады, түнде күші 9-14, күндіз 15-20, екпіні 25 м/с. Ауа температурасы түнде 10-12, күндіз 22-24 градус 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17 мамырға </a:t>
            </a:r>
            <a:r>
              <a:rPr lang="ru-RU" altLang="ru-RU" sz="1100" b="1" dirty="0" err="1" smtClean="0">
                <a:latin typeface="Times New Roman" pitchFamily="18" charset="0"/>
                <a:cs typeface="Times New Roman" pitchFamily="18" charset="0"/>
              </a:rPr>
              <a:t>ауа-райы</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болжамы</a:t>
            </a: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2022 </a:t>
            </a:r>
            <a:r>
              <a:rPr 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16</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17 </a:t>
            </a:r>
            <a:r>
              <a:rPr lang="kk-KZ" altLang="ru-RU" sz="1100" b="1" dirty="0" smtClean="0">
                <a:latin typeface="Times New Roman" pitchFamily="18" charset="0"/>
                <a:cs typeface="Times New Roman" pitchFamily="18" charset="0"/>
              </a:rPr>
              <a:t>мамырға</a:t>
            </a: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Жаңбыр, найзағай,. Оңтүстік-батыстан жел соғады, күші 9-14, екпіні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9-11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2939" y="2078542"/>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16, 17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13030</TotalTime>
  <Words>579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2413</cp:revision>
  <cp:lastPrinted>2021-07-01T03:56:27Z</cp:lastPrinted>
  <dcterms:created xsi:type="dcterms:W3CDTF">2018-03-27T06:03:00Z</dcterms:created>
  <dcterms:modified xsi:type="dcterms:W3CDTF">2022-05-15T08:35:31Z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