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9" d="100"/>
          <a:sy n="69" d="100"/>
        </p:scale>
        <p:origin x="58"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308593"/>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15 </a:t>
                      </a:r>
                      <a:r>
                        <a:rPr kumimoji="0" lang="kk-KZ" altLang="zh-CN" sz="1200" b="1" i="1"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15 </a:t>
            </a:r>
            <a:r>
              <a:rPr lang="ru-RU" altLang="ru-RU" sz="1100" b="1" dirty="0" err="1">
                <a:solidFill>
                  <a:srgbClr val="000000"/>
                </a:solidFill>
                <a:latin typeface="Times New Roman" panose="02020603050405020304" pitchFamily="18" charset="0"/>
                <a:cs typeface="Times New Roman" panose="02020603050405020304" pitchFamily="18" charset="0"/>
              </a:rPr>
              <a:t>мамырдан</a:t>
            </a:r>
            <a:r>
              <a:rPr lang="ru-RU" altLang="ru-RU" sz="1100" b="1" dirty="0">
                <a:solidFill>
                  <a:srgbClr val="000000"/>
                </a:solidFill>
                <a:latin typeface="Times New Roman" panose="02020603050405020304" pitchFamily="18" charset="0"/>
                <a:cs typeface="Times New Roman" panose="02020603050405020304" pitchFamily="18" charset="0"/>
              </a:rPr>
              <a:t> с. 21-ден.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kern="1400" dirty="0">
                <a:solidFill>
                  <a:srgbClr val="000000"/>
                </a:solidFill>
                <a:latin typeface="Times New Roman" panose="02020603050405020304" pitchFamily="18" charset="0"/>
                <a:cs typeface="Times New Roman" panose="02020603050405020304" pitchFamily="18" charset="0"/>
              </a:rPr>
              <a:t>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a:t>
            </a:r>
            <a:r>
              <a:rPr lang="kk-KZ" sz="1100" dirty="0">
                <a:latin typeface="Times New Roman" panose="02020603050405020304" pitchFamily="18" charset="0"/>
                <a:cs typeface="Times New Roman" panose="02020603050405020304" pitchFamily="18" charset="0"/>
              </a:rPr>
              <a:t>, күндіз 26-28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16 мамырдан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05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rPr>
              <a:t>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100" dirty="0">
                <a:solidFill>
                  <a:srgbClr val="000000"/>
                </a:solidFill>
                <a:latin typeface="Times New Roman" panose="02020603050405020304" pitchFamily="18" charset="0"/>
                <a:cs typeface="Times New Roman" panose="02020603050405020304" pitchFamily="18" charset="0"/>
              </a:rPr>
              <a:t>м/с. Ауа </a:t>
            </a:r>
            <a:r>
              <a:rPr lang="ru-RU" sz="1100">
                <a:solidFill>
                  <a:srgbClr val="000000"/>
                </a:solidFill>
                <a:latin typeface="Times New Roman" panose="02020603050405020304" pitchFamily="18" charset="0"/>
                <a:cs typeface="Times New Roman" panose="02020603050405020304" pitchFamily="18" charset="0"/>
              </a:rPr>
              <a:t>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59122" y="1916832"/>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16, 17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га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16139</TotalTime>
  <Words>557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2454</cp:revision>
  <cp:lastPrinted>2022-02-09T05:34:48Z</cp:lastPrinted>
  <dcterms:created xsi:type="dcterms:W3CDTF">2018-03-27T06:03:00Z</dcterms:created>
  <dcterms:modified xsi:type="dcterms:W3CDTF">2022-05-15T08:33:58Z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