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96631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15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9-14, порывы 15-20 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тепла. </a:t>
            </a: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16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мая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дождь, гроза. Ветер юго-западный 9-14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днем порывы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632351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мая, ночью 17 мая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14418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2221</cp:revision>
  <cp:lastPrinted>2021-07-01T03:56:27Z</cp:lastPrinted>
  <dcterms:created xsi:type="dcterms:W3CDTF">2018-03-27T06:03:00Z</dcterms:created>
  <dcterms:modified xsi:type="dcterms:W3CDTF">2022-05-15T08:22:33Z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