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56169276"/>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0"/>
            <a:ext cx="4824413" cy="193899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15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16 </a:t>
            </a:r>
            <a:r>
              <a:rPr lang="ru-RU" sz="1200" b="1" dirty="0" err="1" smtClean="0">
                <a:latin typeface="Times New Roman" pitchFamily="18" charset="0"/>
                <a:cs typeface="Times New Roman" pitchFamily="18" charset="0"/>
              </a:rPr>
              <a:t>мамыр</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smtClean="0">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Батыстан жел соғады, күші 3-8 м/с. Ауа температурасы түнде 8-10, күндіз 25-27 градус жылы.</a:t>
            </a:r>
          </a:p>
          <a:p>
            <a:pPr algn="ctr"/>
            <a:r>
              <a:rPr lang="kk-KZ" altLang="ru-RU" sz="1200" b="1" dirty="0" smtClean="0">
                <a:latin typeface="Times New Roman KZ" pitchFamily="18" charset="0"/>
                <a:ea typeface="Times New Roman KZ" pitchFamily="18" charset="0"/>
                <a:cs typeface="Times New Roman" pitchFamily="18" charset="0"/>
              </a:rPr>
              <a:t>17 мамыр</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smtClean="0">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16</a:t>
            </a:r>
            <a:r>
              <a:rPr lang="kk-KZ" sz="1200" b="1" dirty="0" smtClean="0">
                <a:latin typeface="Times New Roman KZ" pitchFamily="18" charset="0"/>
                <a:ea typeface="Times New Roman KZ" pitchFamily="18" charset="0"/>
                <a:cs typeface="Times New Roman" pitchFamily="18" charset="0"/>
              </a:rPr>
              <a:t> мамыр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21-ден </a:t>
            </a:r>
            <a:r>
              <a:rPr lang="ru-RU" sz="1200" b="1" dirty="0" err="1" smtClean="0">
                <a:latin typeface="Times New Roman KZ" pitchFamily="18" charset="0"/>
                <a:ea typeface="Times New Roman KZ" pitchFamily="18" charset="0"/>
                <a:cs typeface="Times New Roman" pitchFamily="18" charset="0"/>
              </a:rPr>
              <a:t>бастап</a:t>
            </a:r>
            <a:r>
              <a:rPr lang="ru-RU" sz="1200" b="1" dirty="0" smtClean="0">
                <a:latin typeface="Times New Roman KZ" pitchFamily="18" charset="0"/>
                <a:ea typeface="Times New Roman KZ" pitchFamily="18" charset="0"/>
                <a:cs typeface="Times New Roman" pitchFamily="18" charset="0"/>
              </a:rPr>
              <a:t> 17 </a:t>
            </a:r>
            <a:r>
              <a:rPr lang="ru-RU" sz="1200" b="1" dirty="0" err="1" smtClean="0">
                <a:latin typeface="Times New Roman KZ" pitchFamily="18" charset="0"/>
                <a:ea typeface="Times New Roman KZ" pitchFamily="18" charset="0"/>
                <a:cs typeface="Times New Roman" pitchFamily="18" charset="0"/>
              </a:rPr>
              <a:t>мамыр</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smtClean="0">
                <a:latin typeface="Times New Roman KZ" pitchFamily="18" charset="0"/>
                <a:ea typeface="Times New Roman KZ" pitchFamily="18" charset="0"/>
                <a:cs typeface="Times New Roman" pitchFamily="18" charset="0"/>
              </a:rPr>
              <a:t>дейін</a:t>
            </a:r>
            <a:endParaRPr lang="ru-RU" sz="1200" b="1" dirty="0" smtClean="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жел соғады, күші 5-10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8-10 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32698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551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13290</TotalTime>
  <Words>542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2329</cp:revision>
  <cp:lastPrinted>2021-07-01T03:56:27Z</cp:lastPrinted>
  <dcterms:created xsi:type="dcterms:W3CDTF">2018-03-27T06:03:00Z</dcterms:created>
  <dcterms:modified xsi:type="dcterms:W3CDTF">2022-05-15T08:39:53Z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