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1555890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№135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ночью 17 мая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448837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мая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15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мая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днем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13-15,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21-23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17 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 9-14 м/с. Температура воздуха ночью 13-15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14422</TotalTime>
  <Words>599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2188</cp:revision>
  <cp:lastPrinted>2021-10-15T03:50:29Z</cp:lastPrinted>
  <dcterms:created xsi:type="dcterms:W3CDTF">2018-03-27T06:03:00Z</dcterms:created>
  <dcterms:modified xsi:type="dcterms:W3CDTF">2022-05-15T08:08:30Z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