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3"/>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15 мамырдан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16</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мамырға</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 Оңтүстік-шығыстан жел соғады, күші 8-13 м/с. Ауа температурасы түнде  13-15, күндіз 30-32 градус жылы болады.</a:t>
            </a:r>
            <a:endParaRPr lang="ru-RU" sz="1200"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17 </a:t>
            </a:r>
            <a:r>
              <a:rPr lang="ru-RU" sz="1200" b="1" dirty="0" err="1" smtClean="0">
                <a:latin typeface="Times New Roman" pitchFamily="18" charset="0"/>
                <a:cs typeface="Times New Roman" pitchFamily="18" charset="0"/>
              </a:rPr>
              <a:t>мамырға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a:t>
            </a: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16 мамырдан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17 мамырға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соғады, күші 8-13 м/с. Ауа </a:t>
            </a:r>
            <a:r>
              <a:rPr lang="kk-KZ" sz="1200" smtClean="0">
                <a:latin typeface="Times New Roman" pitchFamily="18" charset="0"/>
                <a:cs typeface="Times New Roman" pitchFamily="18" charset="0"/>
              </a:rPr>
              <a:t>температурасы 14-16 </a:t>
            </a:r>
            <a:r>
              <a:rPr lang="kk-KZ" sz="1200" dirty="0" smtClean="0">
                <a:latin typeface="Times New Roman" pitchFamily="18" charset="0"/>
                <a:cs typeface="Times New Roman" pitchFamily="18" charset="0"/>
              </a:rPr>
              <a:t>градус жылы болады.</a:t>
            </a:r>
            <a:endParaRPr lang="ru-RU" sz="1200" dirty="0">
              <a:latin typeface="Times New Roman" pitchFamily="18" charset="0"/>
              <a:cs typeface="Times New Roman" pitchFamily="18" charset="0"/>
            </a:endParaRPr>
          </a:p>
        </p:txBody>
      </p:sp>
      <p:sp>
        <p:nvSpPr>
          <p:cNvPr id="21" name="TextBox 13"/>
          <p:cNvSpPr txBox="1"/>
          <p:nvPr/>
        </p:nvSpPr>
        <p:spPr>
          <a:xfrm>
            <a:off x="5030690" y="25043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0690" y="33116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13355</TotalTime>
  <Words>579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2360</cp:revision>
  <cp:lastPrinted>2021-07-01T03:56:27Z</cp:lastPrinted>
  <dcterms:created xsi:type="dcterms:W3CDTF">2018-03-27T06:03:00Z</dcterms:created>
  <dcterms:modified xsi:type="dcterms:W3CDTF">2022-05-15T08:46:56Z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