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5138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мая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Дождь. Днем гроза. Ветер юго-западный ночью 9-14, днем 15-20, порывы  25 м/с. Температура воздуха ночью 10-12, днем 22-24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17 мая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Дождь, гроза. Ветер юго-западный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9-11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13263</TotalTime>
  <Words>604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2409</cp:revision>
  <cp:lastPrinted>2021-07-01T03:56:27Z</cp:lastPrinted>
  <dcterms:created xsi:type="dcterms:W3CDTF">2018-03-27T06:03:00Z</dcterms:created>
  <dcterms:modified xsi:type="dcterms:W3CDTF">2022-05-15T08:35:36Z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