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359307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16,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мамырына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16 мамырға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prstClr val="black"/>
                </a:solidFill>
                <a:latin typeface="Times New Roman" pitchFamily="18" charset="0"/>
                <a:cs typeface="Times New Roman" pitchFamily="18" charset="0"/>
              </a:rPr>
              <a:t>          Көшпелі бұлтты, күндіз жаңбыр, найзағай. Жел</a:t>
            </a:r>
            <a:r>
              <a:rPr lang="en-US"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солтүстік-батыстан,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ru-RU" sz="1100" dirty="0" smtClean="0">
              <a:solidFill>
                <a:srgbClr val="000000"/>
              </a:solidFill>
              <a:latin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мамырға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en-US"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3-15</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16924</TotalTime>
  <Words>588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2231</cp:revision>
  <cp:lastPrinted>2021-07-01T07:38:07Z</cp:lastPrinted>
  <dcterms:created xsi:type="dcterms:W3CDTF">2018-03-27T06:03:00Z</dcterms:created>
  <dcterms:modified xsi:type="dcterms:W3CDTF">2022-05-15T08:08:25Z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