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1578513"/>
              </p:ext>
            </p:extLst>
          </p:nvPr>
        </p:nvGraphicFramePr>
        <p:xfrm>
          <a:off x="307975" y="2464127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976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южный с переходом на западный 9-14 м/с. Температура воздуха ночью 10-12, днем 18-20 тепла.</a:t>
            </a:r>
          </a:p>
          <a:p>
            <a:pPr lvl="0" indent="450000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81205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328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12939</TotalTime>
  <Words>615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2175</cp:revision>
  <cp:lastPrinted>2021-02-03T11:37:00Z</cp:lastPrinted>
  <dcterms:created xsi:type="dcterms:W3CDTF">2018-03-27T06:03:00Z</dcterms:created>
  <dcterms:modified xsi:type="dcterms:W3CDTF">2022-05-15T08:10:39Z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