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3318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128846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Б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осадков. В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етер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5-10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2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мая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13448</TotalTime>
  <Words>580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2324</cp:revision>
  <cp:lastPrinted>2022-05-15T06:01:42Z</cp:lastPrinted>
  <dcterms:created xsi:type="dcterms:W3CDTF">2018-03-27T06:03:00Z</dcterms:created>
  <dcterms:modified xsi:type="dcterms:W3CDTF">2022-05-15T08:40:50Z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