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34834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и утром дождь. Ветер 9-14, днем порывы 15-20 м/с. Температура воздуха ночью 11-13, днем 25-27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16 мая, ночью 17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33723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13540</TotalTime>
  <Words>570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2147</cp:revision>
  <cp:lastPrinted>2021-07-01T03:56:27Z</cp:lastPrinted>
  <dcterms:created xsi:type="dcterms:W3CDTF">2018-03-27T06:03:00Z</dcterms:created>
  <dcterms:modified xsi:type="dcterms:W3CDTF">2022-05-15T08:20:40Z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