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74623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8993693"/>
              </p:ext>
            </p:extLst>
          </p:nvPr>
        </p:nvGraphicFramePr>
        <p:xfrm>
          <a:off x="5051200" y="4253403"/>
          <a:ext cx="4637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79402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мая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мая 2022 г.</a:t>
            </a:r>
          </a:p>
          <a:p>
            <a:pPr lvl="0" algn="ctr"/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 3-8 м/с. Температура воздуха ночью 8-10, днем 25-27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17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16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17 мая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5-10 м/с. Температура воздуха 8-10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1455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13306</TotalTime>
  <Words>564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2286</cp:revision>
  <cp:lastPrinted>2021-07-01T03:56:27Z</cp:lastPrinted>
  <dcterms:created xsi:type="dcterms:W3CDTF">2018-03-27T06:03:00Z</dcterms:created>
  <dcterms:modified xsi:type="dcterms:W3CDTF">2022-05-15T08:39:56Z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