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AD3B35A-D2C7-4D8A-BF40-49A2ECBF79B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104597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1B0EA-0B40-43EA-A8C0-EC402B8D91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EC1EF-B454-477C-A22A-2E3474C5BB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4AF18-1F8C-4A26-ADDB-B229EF528E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89ECA-02FB-43C8-8806-E8BD2549E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CC187-FBBF-4CAD-A9C5-F2750D5558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2F0DF-7FE2-4AE8-84B8-EA01D31D4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10183-5B93-43DA-AD35-24EA97854C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A7AB8-EA39-4F40-BEC7-C372F443CA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0CD34-E7C5-4670-862E-8217ACA37C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5CD2E-3C89-49A7-8E80-275C5149C1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8C2A0-B8FD-4F93-AD23-0CB6F7CE8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1D2B5D7-6202-4A03-8FFC-A70C3DCAED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15 мая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16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>
                <a:solidFill>
                  <a:schemeClr val="tx1"/>
                </a:solidFill>
              </a:rPr>
              <a:t>западный </a:t>
            </a:r>
            <a:r>
              <a:rPr lang="ru-RU">
                <a:solidFill>
                  <a:schemeClr val="tx1"/>
                </a:solidFill>
              </a:rPr>
              <a:t>2-7 м/с. Температура воздуха ночью 11-13, днем 22</a:t>
            </a:r>
            <a:r>
              <a:rPr lang="kk-KZ">
                <a:solidFill>
                  <a:schemeClr val="tx1"/>
                </a:solidFill>
              </a:rPr>
              <a:t>-24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r>
              <a:rPr lang="ru-RU">
                <a:solidFill>
                  <a:schemeClr val="tx1"/>
                </a:solidFill>
              </a:rPr>
              <a:t>                                           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17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мая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временами дождь, гроза. Ветер западный 5-10, порывы 13 м/с. Температура воздуха 12-14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16 мая, ночью 17 мая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мая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475224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13938</TotalTime>
  <Words>767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2385</cp:revision>
  <cp:lastPrinted>2021-07-01T09:11:30Z</cp:lastPrinted>
  <dcterms:created xsi:type="dcterms:W3CDTF">2018-03-27T06:03:00Z</dcterms:created>
  <dcterms:modified xsi:type="dcterms:W3CDTF">2022-05-15T08:12:46Z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