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78025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дождь, гроза, шквал. Ветер юго-восточный с переходом нам юго-западный 9-14, утром и днем порывы 15-20  м/с. Температура воздуха 10-12, днем 15-17 тепла. 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юго-западный 9-14, порывы 15-20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мая, ночью 14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2171</cp:revision>
  <cp:lastPrinted>2021-07-01T03:56:27Z</cp:lastPrinted>
  <dcterms:created xsi:type="dcterms:W3CDTF">2018-03-27T06:03:00Z</dcterms:created>
  <dcterms:modified xsi:type="dcterms:W3CDTF">2022-05-12T08:40:12Z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