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8747897"/>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1908215"/>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12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13</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2-7, күндіз</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6-8, күндіз 24-26 градус жылы болады.</a:t>
            </a:r>
          </a:p>
          <a:p>
            <a:pPr lvl="0" indent="182563" algn="ctr"/>
            <a:endParaRPr lang="kk-KZ"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13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14</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8-10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3824950"/>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13090</TotalTime>
  <Words>556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2166</cp:revision>
  <cp:lastPrinted>2021-07-01T07:38:07Z</cp:lastPrinted>
  <dcterms:created xsi:type="dcterms:W3CDTF">2018-03-27T06:03:00Z</dcterms:created>
  <dcterms:modified xsi:type="dcterms:W3CDTF">2022-05-12T08:31:22Z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