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480246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577215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12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13</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таңертең және күндіз жаңбыр, найзағай, дауыл  болады. Оңтүстік-батыстан солтүстік-батысқа ауысатын жел соғады, күші 8-13, таңертең және күндіз екпіні 17-22 м/с. Ауа температурасы түнде  14-16, күндіз 24-26 градус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14 </a:t>
            </a:r>
            <a:r>
              <a:rPr lang="ru-RU" sz="1200" b="1" dirty="0" err="1">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13 мамырдан 09 сағ. 14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қатты жаңбыр, найзағай, дауыл болады</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Солтүстік-батыстан жел соғады, күші 8-13, екпіні 15-20 м/с. Ауа температурасы 13-15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26142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37032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607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2251</cp:revision>
  <cp:lastPrinted>2021-07-01T03:56:27Z</cp:lastPrinted>
  <dcterms:created xsi:type="dcterms:W3CDTF">2018-03-27T06:03:00Z</dcterms:created>
  <dcterms:modified xsi:type="dcterms:W3CDTF">2022-05-12T08:47:47Z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