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7284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Без осадков. Ветер северо-западный с переходом на юго-восточный 6-11 м/с. Температура воздуха ночью 7-9, днем 24-26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юго-восточный, восточный 5-10 м/с. Температура воздуха ночью 10-12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2217</cp:revision>
  <cp:lastPrinted>2021-11-30T05:55:24Z</cp:lastPrinted>
  <dcterms:created xsi:type="dcterms:W3CDTF">2018-03-27T06:03:00Z</dcterms:created>
  <dcterms:modified xsi:type="dcterms:W3CDTF">2022-05-12T08:35:23Z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