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421819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13</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037986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1</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Көшпелі бұлтты, жауын-шашынсыз.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батыстан, күші 9-14 м/с. Ауа температурасы түнде 11-13, күндіз 16-18 жылы.</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a:t>
            </a:r>
            <a:r>
              <a:rPr lang="en-US" sz="1200" b="1" dirty="0">
                <a:solidFill>
                  <a:srgbClr val="000000"/>
                </a:solidFill>
                <a:latin typeface="Times New Roman" panose="02020603050405020304" pitchFamily="18" charset="0"/>
                <a:cs typeface="Times New Roman" panose="02020603050405020304" pitchFamily="18" charset="0"/>
              </a:rPr>
              <a:t>4</a:t>
            </a:r>
            <a:r>
              <a:rPr lang="kk-KZ" sz="1200" b="1" dirty="0">
                <a:solidFill>
                  <a:srgbClr val="000000"/>
                </a:solidFill>
                <a:latin typeface="Times New Roman" panose="02020603050405020304" pitchFamily="18" charset="0"/>
                <a:cs typeface="Times New Roman" panose="02020603050405020304" pitchFamily="18" charset="0"/>
              </a:rPr>
              <a:t>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1</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a:solidFill>
                  <a:srgbClr val="000000"/>
                </a:solidFill>
                <a:latin typeface="Times New Roman" panose="02020603050405020304" pitchFamily="18" charset="0"/>
                <a:cs typeface="Times New Roman" panose="02020603050405020304" pitchFamily="18" charset="0"/>
              </a:rPr>
              <a:t>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Көшпеді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en-US" sz="1200" dirty="0">
                <a:solidFill>
                  <a:prstClr val="black"/>
                </a:solidFill>
                <a:latin typeface="Times New Roman" pitchFamily="18" charset="0"/>
                <a:cs typeface="Times New Roman" pitchFamily="18" charset="0"/>
              </a:rPr>
              <a:t>10-12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20117</TotalTime>
  <Words>592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2021-07-01T07:38:07Z</cp:lastPrinted>
  <dcterms:created xsi:type="dcterms:W3CDTF">2018-03-27T06:03:00Z</dcterms:created>
  <dcterms:modified xsi:type="dcterms:W3CDTF">2022-05-12T08:22:36Z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