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680063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1443609"/>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solidFill>
                  <a:srgbClr val="000000"/>
                </a:solidFill>
                <a:latin typeface="Times New Roman" pitchFamily="18" charset="0"/>
                <a:cs typeface="Times New Roman" pitchFamily="18" charset="0"/>
              </a:rPr>
              <a:t>12 мамырға </a:t>
            </a:r>
            <a:r>
              <a:rPr lang="ru-RU" altLang="ru-RU" sz="1200" b="1" dirty="0" err="1">
                <a:solidFill>
                  <a:srgbClr val="000000"/>
                </a:solidFill>
                <a:latin typeface="Times New Roman" panose="02020603050405020304" pitchFamily="18" charset="0"/>
                <a:cs typeface="Times New Roman" panose="02020603050405020304" pitchFamily="18" charset="0"/>
              </a:rPr>
              <a:t>ауа-райы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12 мамырға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13 мамырға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Жауын-шашынсыз. Оңтүстік-шығыстан жел соғады,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2-7 м/с,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a:t>
            </a:r>
            <a:r>
              <a:rPr lang="kk-KZ" sz="1200" dirty="0">
                <a:latin typeface="Times New Roman" pitchFamily="18" charset="0"/>
                <a:cs typeface="Times New Roman" pitchFamily="18" charset="0"/>
              </a:rPr>
              <a:t>м/с. Ауа температурасы түнде 5-7, күндіз 22-24 градус жылы.</a:t>
            </a:r>
          </a:p>
          <a:p>
            <a:pPr indent="182563" algn="ctr"/>
            <a:endParaRPr lang="kk-KZ" sz="1200" b="1" dirty="0">
              <a:solidFill>
                <a:srgbClr val="000000"/>
              </a:solidFill>
              <a:latin typeface="Times New Roman" pitchFamily="18" charset="0"/>
              <a:cs typeface="Times New Roman" pitchFamily="18" charset="0"/>
            </a:endParaRPr>
          </a:p>
          <a:p>
            <a:pPr indent="182563" algn="ctr"/>
            <a:r>
              <a:rPr lang="kk-KZ" sz="1200" b="1" dirty="0">
                <a:solidFill>
                  <a:srgbClr val="000000"/>
                </a:solidFill>
                <a:latin typeface="Times New Roman" pitchFamily="18" charset="0"/>
                <a:cs typeface="Times New Roman" pitchFamily="18" charset="0"/>
              </a:rPr>
              <a:t>14 мамырға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sz="1200" b="1" dirty="0">
              <a:solidFill>
                <a:srgbClr val="000000"/>
              </a:solidFill>
              <a:latin typeface="Times New Roman" pitchFamily="18" charset="0"/>
              <a:cs typeface="Times New Roman" pitchFamily="18" charset="0"/>
            </a:endParaRPr>
          </a:p>
          <a:p>
            <a:pPr indent="182563" algn="ctr"/>
            <a:r>
              <a:rPr lang="ru-RU" sz="1200" b="1" dirty="0">
                <a:solidFill>
                  <a:srgbClr val="000000"/>
                </a:solidFill>
                <a:latin typeface="Times New Roman" pitchFamily="18" charset="0"/>
                <a:cs typeface="Times New Roman" pitchFamily="18" charset="0"/>
              </a:rPr>
              <a:t>2022 ж. </a:t>
            </a:r>
            <a:r>
              <a:rPr lang="kk-KZ" sz="1200" b="1" dirty="0">
                <a:solidFill>
                  <a:srgbClr val="000000"/>
                </a:solidFill>
                <a:latin typeface="Times New Roman" pitchFamily="18" charset="0"/>
                <a:cs typeface="Times New Roman" pitchFamily="18" charset="0"/>
              </a:rPr>
              <a:t>13</a:t>
            </a:r>
            <a:r>
              <a:rPr lang="kk-KZ" altLang="ru-RU" sz="1200" b="1" dirty="0">
                <a:solidFill>
                  <a:srgbClr val="000000"/>
                </a:solidFill>
                <a:latin typeface="Times New Roman" pitchFamily="18" charset="0"/>
                <a:cs typeface="Times New Roman" pitchFamily="18" charset="0"/>
              </a:rPr>
              <a:t> мамырға </a:t>
            </a:r>
            <a:r>
              <a:rPr 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14 </a:t>
            </a:r>
            <a:r>
              <a:rPr lang="ru-RU" altLang="ru-RU" sz="1200" b="1" dirty="0" err="1">
                <a:solidFill>
                  <a:srgbClr val="000000"/>
                </a:solidFill>
                <a:latin typeface="Times New Roman" pitchFamily="18" charset="0"/>
                <a:cs typeface="Times New Roman" pitchFamily="18" charset="0"/>
              </a:rPr>
              <a:t>мамырға</a:t>
            </a:r>
            <a:r>
              <a:rPr lang="ru-RU" alt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rPr>
              <a:t>   </a:t>
            </a:r>
            <a:endParaRPr lang="ru-RU" sz="1200" b="1" dirty="0">
              <a:solidFill>
                <a:srgbClr val="000000"/>
              </a:solidFill>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Түнде жаңбыр. Оңтүстік-батыстан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r>
              <a:rPr lang="ru-RU" altLang="en-US" sz="1200" dirty="0">
                <a:solidFill>
                  <a:srgbClr val="000000"/>
                </a:solidFill>
                <a:latin typeface="Times New Roman" pitchFamily="18" charset="0"/>
                <a:cs typeface="Times New Roman" pitchFamily="18" charset="0"/>
                <a:sym typeface="+mn-ea"/>
              </a:rPr>
              <a:t> </a:t>
            </a:r>
            <a:endParaRPr lang="ru-RU" altLang="en-US" sz="12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13, 14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21"/>
          <p:cNvSpPr>
            <a:spLocks noChangeArrowheads="1"/>
          </p:cNvSpPr>
          <p:nvPr/>
        </p:nvSpPr>
        <p:spPr bwMode="auto">
          <a:xfrm>
            <a:off x="169863" y="104457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12933</TotalTime>
  <Words>632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2287</cp:revision>
  <cp:lastPrinted>2021-07-01T03:56:27Z</cp:lastPrinted>
  <dcterms:created xsi:type="dcterms:W3CDTF">2018-03-27T06:03:00Z</dcterms:created>
  <dcterms:modified xsi:type="dcterms:W3CDTF">2022-05-12T08:36:08Z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