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3" d="100"/>
          <a:sy n="7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019856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452397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14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14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itchFamily="18" charset="0"/>
                <a:cs typeface="Times New Roman" pitchFamily="18" charset="0"/>
              </a:rPr>
              <a:t> 13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14 </a:t>
            </a:r>
            <a:r>
              <a:rPr lang="ru-RU" sz="1200" dirty="0" err="1">
                <a:solidFill>
                  <a:schemeClr val="tx1"/>
                </a:solidFill>
                <a:latin typeface="Times New Roman" pitchFamily="18" charset="0"/>
                <a:cs typeface="Times New Roman" pitchFamily="18" charset="0"/>
              </a:rPr>
              <a:t>мамырға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indent="177800"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13114</TotalTime>
  <Words>555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2174</cp:revision>
  <cp:lastPrinted>2021-07-01T07:38:07Z</cp:lastPrinted>
  <dcterms:created xsi:type="dcterms:W3CDTF">2018-03-27T06:03:00Z</dcterms:created>
  <dcterms:modified xsi:type="dcterms:W3CDTF">2022-05-12T08:32:50Z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