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0" y="13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82169707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№132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1" y="1933579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13, ночью 14 мая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2022 года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15804494"/>
              </p:ext>
            </p:extLst>
          </p:nvPr>
        </p:nvGraphicFramePr>
        <p:xfrm>
          <a:off x="5007188" y="4021384"/>
          <a:ext cx="4667576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1354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4485" y="3569182"/>
            <a:ext cx="478705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 мая 2022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52999" y="114301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13 мая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12 мая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13 мая 2022 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</a:t>
            </a: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Переменная облачность, без осадков. Ветер западный 9-14 м/с. Температура воздуха ночью 11-13, днем 16-18 тепла.</a:t>
            </a:r>
          </a:p>
          <a:p>
            <a:pPr lvl="0" algn="just"/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lvl="0" indent="35560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на 14 мая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13 мая 2022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Переменная облачность, без осадков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Ветер юго-западный 9-14 м/с. Температура воздуха ночью </a:t>
            </a:r>
            <a:r>
              <a:rPr lang="kk-KZ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10-12 тепла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15049" y="304136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659557"/>
            <a:ext cx="4808537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31, участок № 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25171"/>
            <a:ext cx="4545876" cy="1405226"/>
            <a:chOff x="524051" y="4277100"/>
            <a:chExt cx="4291013" cy="139188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874944387"/>
                </p:ext>
              </p:extLst>
            </p:nvPr>
          </p:nvGraphicFramePr>
          <p:xfrm>
            <a:off x="531522" y="4883919"/>
            <a:ext cx="3809513" cy="785068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55472" y="4277100"/>
              <a:ext cx="2032438" cy="65870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18"/>
          <p:cNvSpPr txBox="1">
            <a:spLocks noChangeArrowheads="1"/>
          </p:cNvSpPr>
          <p:nvPr/>
        </p:nvSpPr>
        <p:spPr bwMode="auto">
          <a:xfrm>
            <a:off x="230079" y="751003"/>
            <a:ext cx="48101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14180</TotalTime>
  <Words>602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2139</cp:revision>
  <cp:lastPrinted>2021-10-15T03:50:29Z</cp:lastPrinted>
  <dcterms:created xsi:type="dcterms:W3CDTF">2018-03-27T06:03:00Z</dcterms:created>
  <dcterms:modified xsi:type="dcterms:W3CDTF">2022-05-12T08:23:02Z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